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3" r:id="rId4"/>
    <p:sldId id="265" r:id="rId5"/>
    <p:sldId id="259" r:id="rId6"/>
    <p:sldId id="262" r:id="rId7"/>
    <p:sldId id="257" r:id="rId8"/>
    <p:sldId id="258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210" autoAdjust="0"/>
  </p:normalViewPr>
  <p:slideViewPr>
    <p:cSldViewPr snapToGrid="0">
      <p:cViewPr>
        <p:scale>
          <a:sx n="66" d="100"/>
          <a:sy n="66" d="100"/>
        </p:scale>
        <p:origin x="133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222DA-AE87-4CA0-B2F3-E750B591CA6B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332E7-F79B-4CFB-9E63-7FCF079DCC0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8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Proceed to next slide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467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that are read from top to bottom</a:t>
            </a:r>
          </a:p>
          <a:p>
            <a:r>
              <a:rPr lang="en-US" dirty="0"/>
              <a:t>If this then do that else do this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267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it comes to front-end </a:t>
            </a:r>
            <a:r>
              <a:rPr lang="en-US" dirty="0" err="1"/>
              <a:t>devt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332E7-F79B-4CFB-9E63-7FCF079DCC02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013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5962-2D22-4D76-954F-02D858551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A645B-E040-40F6-8943-1827D3E98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F51F0-A3F0-41F6-A641-A9BD1115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67FC5-9EFD-4984-9BDC-22FCD6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7B907-41C0-464F-8635-3D25CCA2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72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A0D1-A55A-4227-8E51-B86029DD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96C6B-3344-4CE4-B99D-272603323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74282-7544-47A6-AF70-B5E59D73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57822-D28B-4477-A80D-65182C37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D9C0-E79F-4C66-8EE1-A67870E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17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78B26-88B5-4FAC-8B92-2DBB06BE7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38AF09-5975-4420-9170-BBA69F6B5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34E60-9DE9-4E7A-9575-F06E12A9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FC68-BC5E-4E51-8740-11CC51BBB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96510-FCD5-43E0-821A-51E9F271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44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224-D9AF-464F-8056-667BDACD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B35D-91B9-4877-AD17-C13AC89E0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BEC6C-2333-428C-92AB-FAC1D3A2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70489-87F9-4672-B035-F4AEC8C75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4FDD-7D93-4734-844D-DD68B275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48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CCC7C-B25D-4423-8E1D-8B124BACC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31181-649F-4D27-A01C-1DE618AF4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A080C-D32B-41E7-850E-F6687C03A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0CFF0-09E7-47A9-927F-5FEB2BC0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CC278-CF8E-4E37-98EF-64C938F3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974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4D4-8D70-4FBC-904F-2DDE9AA9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5ABF-DFE7-4569-82D0-7540E0D3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DC20B-85E4-4AB0-BFFF-41A6F65B4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BF391-E5BC-4FCD-9F5C-BD75FF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C3C0C0-3F5C-46C1-97D9-39CDB9C4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1CCC5-4D4C-4D99-8C9B-9F6C3FCC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5AED-3E6B-47B0-A937-478E67B6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0F83E-AD71-4C94-823D-378ED5909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F696-08B8-4244-8F3A-881277C8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33FD9-B929-4180-A5DC-F222B4912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8D1579-8FBC-4971-B62E-A5FA0FD84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E612-7083-4698-A701-9BB2587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3D16E-6282-40DE-8403-5BF86AD95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41BC41-6FA6-481B-B5B9-03946C5B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181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2F171-7107-4EB9-89EB-3577973C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FF714-7AA3-4C24-8BD7-A85683197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0D66A-D0E3-4DB4-8B7F-88A0BAE2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98C24C-D455-4E1F-A2FD-9193B853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033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6558F-E63C-48C5-9D19-1F52120B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FEF9B-F46B-44DA-88DB-348340BD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467B3-9427-42FD-806C-E0EE333C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8436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526B7-CC24-4B48-9FDF-CBAC110F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F94A-1554-4B3C-B464-3C8BE5730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84980-B719-4C43-92E3-855A0D85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22F20-66C7-4779-96F9-8063B09F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BC6FF-1376-4F61-82A4-2368B0E85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72314-54FE-4F76-8594-A8C98147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6976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6A7A-91F2-466F-AE78-A0DD1FEA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2C9D29-8ADD-4FFE-9B2A-BBB8E15DA2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F6D7F-DF86-4214-974D-3FFE54665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B643B-EBF8-4701-AD5C-1D3BCC24A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DEE25-9BDF-4DFE-AFBA-5FC210B3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C0E6E-1EA4-4D04-A877-6981BD70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14781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8A770-E2CA-4341-BFC9-055056CA5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EDE4F-AC63-4CAB-925C-BCA796D2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01F7-C263-4D36-B2B9-D2DD2C208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7A75E-C060-4EF9-B69D-30F4C4639D76}" type="datetimeFigureOut">
              <a:rPr lang="en-SG" smtClean="0"/>
              <a:t>18/7/2017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C59D-2120-40D1-AD3B-B45089F7F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66F92-A913-422B-A163-AD7608E86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25CDA-5415-4A8A-B626-64F7423AF70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649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4823761"/>
            <a:ext cx="12192000" cy="20342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30" name="Picture 6" descr="http://www.mgcon.sg/images/Mapletree%20Business%20City/IMG_1781.ashx%20copy.jpg">
            <a:extLst>
              <a:ext uri="{FF2B5EF4-FFF2-40B4-BE49-F238E27FC236}">
                <a16:creationId xmlns:a16="http://schemas.microsoft.com/office/drawing/2014/main" id="{BC5FD6FA-D273-4506-8AFE-804D2F4B3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08" b="31520"/>
          <a:stretch/>
        </p:blipFill>
        <p:spPr bwMode="auto">
          <a:xfrm>
            <a:off x="0" y="-53039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EBF6F-7F4A-4F9C-867A-2456A10FB883}"/>
              </a:ext>
            </a:extLst>
          </p:cNvPr>
          <p:cNvSpPr txBox="1"/>
          <p:nvPr/>
        </p:nvSpPr>
        <p:spPr>
          <a:xfrm>
            <a:off x="335280" y="5080832"/>
            <a:ext cx="632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ANGULAR and </a:t>
            </a:r>
            <a:r>
              <a:rPr lang="en-US" sz="4400" dirty="0" err="1">
                <a:solidFill>
                  <a:schemeClr val="bg1"/>
                </a:solidFill>
              </a:rPr>
              <a:t>RxJS</a:t>
            </a:r>
            <a:endParaRPr lang="en-SG" sz="4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1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68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D33C-68FC-4E09-9E60-17837494209E}"/>
              </a:ext>
            </a:extLst>
          </p:cNvPr>
          <p:cNvSpPr txBox="1">
            <a:spLocks/>
          </p:cNvSpPr>
          <p:nvPr/>
        </p:nvSpPr>
        <p:spPr>
          <a:xfrm>
            <a:off x="114841" y="242591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 tend to think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E09507-66DE-492D-AD4A-52C367F77D35}"/>
              </a:ext>
            </a:extLst>
          </p:cNvPr>
          <p:cNvSpPr txBox="1">
            <a:spLocks/>
          </p:cNvSpPr>
          <p:nvPr/>
        </p:nvSpPr>
        <p:spPr>
          <a:xfrm>
            <a:off x="114841" y="3466081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SYNCHRONOUSLY</a:t>
            </a:r>
            <a:endParaRPr kumimoji="0" lang="en-SG" sz="4800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615C0C0-0BAA-43A5-9DEA-73875AA10E27}"/>
              </a:ext>
            </a:extLst>
          </p:cNvPr>
          <p:cNvSpPr/>
          <p:nvPr/>
        </p:nvSpPr>
        <p:spPr>
          <a:xfrm>
            <a:off x="0" y="0"/>
            <a:ext cx="509778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pic>
        <p:nvPicPr>
          <p:cNvPr id="1026" name="Picture 2" descr="https://cdn.meme.am/cache/instances/folder829/500x/62742829/x-x-everywhere-asynchronous-asynchronous-everywhere.jpg">
            <a:extLst>
              <a:ext uri="{FF2B5EF4-FFF2-40B4-BE49-F238E27FC236}">
                <a16:creationId xmlns:a16="http://schemas.microsoft.com/office/drawing/2014/main" id="{EBDFD544-38D6-459B-A88A-17AC8E9CF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" t="1353" r="2395"/>
          <a:stretch/>
        </p:blipFill>
        <p:spPr bwMode="auto">
          <a:xfrm>
            <a:off x="210105" y="3310755"/>
            <a:ext cx="4625341" cy="26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750DF9-4675-44C4-83AE-D3D356B09895}"/>
              </a:ext>
            </a:extLst>
          </p:cNvPr>
          <p:cNvSpPr txBox="1">
            <a:spLocks/>
          </p:cNvSpPr>
          <p:nvPr/>
        </p:nvSpPr>
        <p:spPr>
          <a:xfrm>
            <a:off x="5612686" y="156515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Handling user inputs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757C6B-7D73-47D1-A4A0-036FA6FE9ADC}"/>
              </a:ext>
            </a:extLst>
          </p:cNvPr>
          <p:cNvSpPr txBox="1">
            <a:spLocks/>
          </p:cNvSpPr>
          <p:nvPr/>
        </p:nvSpPr>
        <p:spPr>
          <a:xfrm>
            <a:off x="5612686" y="2482728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Animations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A4CB62-E82E-4272-9D47-49D1EEF91061}"/>
              </a:ext>
            </a:extLst>
          </p:cNvPr>
          <p:cNvSpPr txBox="1">
            <a:spLocks/>
          </p:cNvSpPr>
          <p:nvPr/>
        </p:nvSpPr>
        <p:spPr>
          <a:xfrm>
            <a:off x="5612684" y="4324011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1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APIs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597875-FA34-4103-90A8-8FCBCF06CD67}"/>
              </a:ext>
            </a:extLst>
          </p:cNvPr>
          <p:cNvSpPr txBox="1">
            <a:spLocks/>
          </p:cNvSpPr>
          <p:nvPr/>
        </p:nvSpPr>
        <p:spPr>
          <a:xfrm>
            <a:off x="5612685" y="3400303"/>
            <a:ext cx="537154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i="0" u="none" strike="noStrike" kern="1200" cap="none" spc="-102" normalizeH="0" baseline="0" noProof="0" dirty="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Websockets</a:t>
            </a:r>
            <a:endParaRPr kumimoji="0" lang="en-SG" sz="480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D9C83-3AC7-4FB6-BE61-6A77DB3B4DDF}"/>
              </a:ext>
            </a:extLst>
          </p:cNvPr>
          <p:cNvSpPr txBox="1">
            <a:spLocks/>
          </p:cNvSpPr>
          <p:nvPr/>
        </p:nvSpPr>
        <p:spPr>
          <a:xfrm>
            <a:off x="1" y="701235"/>
            <a:ext cx="5097780" cy="233172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ASYNCHRONOUS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  <a:latin typeface="Segoe UI Light"/>
              </a:rPr>
              <a:t>A</a:t>
            </a:r>
            <a:r>
              <a:rPr lang="en-SG" dirty="0">
                <a:solidFill>
                  <a:schemeClr val="bg1"/>
                </a:solidFill>
                <a:latin typeface="Segoe UI Light"/>
              </a:rPr>
              <a:t>ND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E</a:t>
            </a:r>
            <a:r>
              <a:rPr kumimoji="0" lang="en-SG" sz="4800" i="0" u="none" strike="noStrike" kern="1200" cap="none" spc="-102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VENT-BASED</a:t>
            </a:r>
          </a:p>
        </p:txBody>
      </p:sp>
    </p:spTree>
    <p:extLst>
      <p:ext uri="{BB962C8B-B14F-4D97-AF65-F5344CB8AC3E}">
        <p14:creationId xmlns:p14="http://schemas.microsoft.com/office/powerpoint/2010/main" val="322373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A604A-C3C8-4DA3-BEDD-1C4ABC315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64" r="2969"/>
          <a:stretch/>
        </p:blipFill>
        <p:spPr>
          <a:xfrm>
            <a:off x="171450" y="2274570"/>
            <a:ext cx="11830050" cy="16079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2A9B6E-2900-45FD-AEC4-1CF3E5AC755F}"/>
              </a:ext>
            </a:extLst>
          </p:cNvPr>
          <p:cNvCxnSpPr/>
          <p:nvPr/>
        </p:nvCxnSpPr>
        <p:spPr>
          <a:xfrm>
            <a:off x="7673340" y="3322320"/>
            <a:ext cx="3550920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00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2A590-0060-4B6E-90D4-11ED1B61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00025"/>
            <a:ext cx="113347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9B5FE8-4569-4689-89CF-7DF9425DB524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8C937-8FFC-49A0-9478-AF3676829CCC}"/>
              </a:ext>
            </a:extLst>
          </p:cNvPr>
          <p:cNvSpPr txBox="1"/>
          <p:nvPr/>
        </p:nvSpPr>
        <p:spPr>
          <a:xfrm>
            <a:off x="335280" y="585027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CACIB TECHTALK </a:t>
            </a:r>
            <a:endParaRPr lang="en-SG" sz="3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C82894-59DF-4F29-85EA-3161C9A1E5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07741" y="4823760"/>
            <a:ext cx="4684259" cy="203423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BC9BA710-1FE4-4B2A-9CE5-437B0381E779}"/>
              </a:ext>
            </a:extLst>
          </p:cNvPr>
          <p:cNvSpPr txBox="1">
            <a:spLocks/>
          </p:cNvSpPr>
          <p:nvPr/>
        </p:nvSpPr>
        <p:spPr>
          <a:xfrm>
            <a:off x="274701" y="2118890"/>
            <a:ext cx="12115736" cy="1828786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54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Angular and </a:t>
            </a:r>
            <a:r>
              <a:rPr kumimoji="0" lang="en-SG" sz="5400" b="0" i="0" u="none" strike="noStrike" kern="1200" cap="none" spc="-100" normalizeH="0" baseline="0" noProof="0" dirty="0" err="1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RxJS</a:t>
            </a:r>
            <a:br>
              <a:rPr kumimoji="0" lang="en-SG" sz="5400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SG" sz="4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Why we want to break Promises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8CBB81-C716-471E-886D-FFDC33BF5073}"/>
              </a:ext>
            </a:extLst>
          </p:cNvPr>
          <p:cNvSpPr txBox="1">
            <a:spLocks/>
          </p:cNvSpPr>
          <p:nvPr/>
        </p:nvSpPr>
        <p:spPr>
          <a:xfrm>
            <a:off x="274701" y="3947676"/>
            <a:ext cx="7315137" cy="1828007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Rogeross Beraña 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RFI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413929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ngular logo transparent">
            <a:extLst>
              <a:ext uri="{FF2B5EF4-FFF2-40B4-BE49-F238E27FC236}">
                <a16:creationId xmlns:a16="http://schemas.microsoft.com/office/drawing/2014/main" id="{867AC885-7C39-4C34-83EF-6681C3BA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483360"/>
            <a:ext cx="3606800" cy="360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gitbook.com/cover/book/talanta/rx-book.jpg?build=1452099521273">
            <a:extLst>
              <a:ext uri="{FF2B5EF4-FFF2-40B4-BE49-F238E27FC236}">
                <a16:creationId xmlns:a16="http://schemas.microsoft.com/office/drawing/2014/main" id="{4FA2EE07-8876-4A1E-B7C9-E7FBB6DA4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2" b="9777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6" r="25949"/>
          <a:stretch/>
        </p:blipFill>
        <p:spPr bwMode="auto">
          <a:xfrm>
            <a:off x="6197600" y="2082800"/>
            <a:ext cx="3190240" cy="240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1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7AEF-AF81-40E9-99F9-287F44DC9D7E}"/>
              </a:ext>
            </a:extLst>
          </p:cNvPr>
          <p:cNvSpPr txBox="1">
            <a:spLocks/>
          </p:cNvSpPr>
          <p:nvPr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800" b="0" i="0" u="none" strike="noStrike" kern="1200" cap="none" spc="-102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Client-side Technologies and Concept</a:t>
            </a:r>
          </a:p>
        </p:txBody>
      </p:sp>
    </p:spTree>
    <p:extLst>
      <p:ext uri="{BB962C8B-B14F-4D97-AF65-F5344CB8AC3E}">
        <p14:creationId xmlns:p14="http://schemas.microsoft.com/office/powerpoint/2010/main" val="41641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279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65</Words>
  <Application>Microsoft Office PowerPoint</Application>
  <PresentationFormat>Widescreen</PresentationFormat>
  <Paragraphs>23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Rogeross Beraña</dc:creator>
  <cp:lastModifiedBy>Rogeross Beraña</cp:lastModifiedBy>
  <cp:revision>28</cp:revision>
  <dcterms:created xsi:type="dcterms:W3CDTF">2017-07-13T07:16:08Z</dcterms:created>
  <dcterms:modified xsi:type="dcterms:W3CDTF">2017-07-18T15:51:01Z</dcterms:modified>
</cp:coreProperties>
</file>